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6" r:id="rId3"/>
    <p:sldId id="267" r:id="rId4"/>
    <p:sldId id="261" r:id="rId5"/>
    <p:sldId id="260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912" autoAdjust="0"/>
    <p:restoredTop sz="94660"/>
  </p:normalViewPr>
  <p:slideViewPr>
    <p:cSldViewPr>
      <p:cViewPr varScale="1">
        <p:scale>
          <a:sx n="64" d="100"/>
          <a:sy n="64" d="100"/>
        </p:scale>
        <p:origin x="-142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DBD2F-9DF2-4869-9462-EB7779B053C6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007DEB-53D3-45CA-A215-80542EC8BFD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007DEB-53D3-45CA-A215-80542EC8BFD2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0C72-BC93-45D2-8D32-28DCCBE4210A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63E6-2191-4234-87E1-5A81D60595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0C72-BC93-45D2-8D32-28DCCBE4210A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63E6-2191-4234-87E1-5A81D60595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0C72-BC93-45D2-8D32-28DCCBE4210A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63E6-2191-4234-87E1-5A81D60595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0C72-BC93-45D2-8D32-28DCCBE4210A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63E6-2191-4234-87E1-5A81D60595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0C72-BC93-45D2-8D32-28DCCBE4210A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63E6-2191-4234-87E1-5A81D60595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0C72-BC93-45D2-8D32-28DCCBE4210A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63E6-2191-4234-87E1-5A81D60595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0C72-BC93-45D2-8D32-28DCCBE4210A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63E6-2191-4234-87E1-5A81D60595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0C72-BC93-45D2-8D32-28DCCBE4210A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63E6-2191-4234-87E1-5A81D60595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0C72-BC93-45D2-8D32-28DCCBE4210A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63E6-2191-4234-87E1-5A81D60595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0C72-BC93-45D2-8D32-28DCCBE4210A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63E6-2191-4234-87E1-5A81D60595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0C72-BC93-45D2-8D32-28DCCBE4210A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363E6-2191-4234-87E1-5A81D60595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D50C72-BC93-45D2-8D32-28DCCBE4210A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363E6-2191-4234-87E1-5A81D605950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3929066"/>
            <a:ext cx="8643998" cy="185738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Школьное ученическое самоуправление МБОУ «Лицей № 5» г. Казани – «Форум»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4" descr="https://sun9-78.userapi.com/s/v1/ig2/gwQqKHomp1SrrRcQdj41YwdKNujZfsky3q4INeb3VpffMAOOEBAkm4NMHQ90C9cOHbq4t_EXWY8UMa0jeeMTktsd.jpg?quality=95&amp;as=32x24,48x36,72x54,108x81,160x120,240x180,360x270,480x360,540x405,640x480,720x540,1080x810,1280x960,1440x1080,2560x1920&amp;from=bu&amp;u=2OX2aiDWf0EGM6v2hBrU_vCrYq1DR_Da0xr6wVW_hc4&amp;cs=604x45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476746" cy="3500438"/>
          </a:xfrm>
          <a:prstGeom prst="rect">
            <a:avLst/>
          </a:prstGeom>
          <a:noFill/>
        </p:spPr>
      </p:pic>
      <p:pic>
        <p:nvPicPr>
          <p:cNvPr id="13314" name="Picture 2" descr="https://sun9-49.userapi.com/s/v1/ig2/U00qaG36ticzQtKDgO3I2H3xpmg_bPdWa_mItyKNLZy7AwwHAyVoi7XMJQWiSLrkMNzaznBypF3tYmln3GGlQg2i.jpg?quality=95&amp;as=32x24,48x36,72x54,108x81,160x120,240x180,360x270,480x360,540x405,640x480,720x540,1080x810,1280x960,1440x1080,2560x1920&amp;from=bu&amp;u=OAIJHHp1noEIu6pxnUvm17uqB8vRCXpXRBPBR6EwBI4&amp;cs=604x45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0"/>
            <a:ext cx="4786314" cy="3500438"/>
          </a:xfrm>
          <a:prstGeom prst="rect">
            <a:avLst/>
          </a:prstGeom>
          <a:noFill/>
        </p:spPr>
      </p:pic>
      <p:pic>
        <p:nvPicPr>
          <p:cNvPr id="8196" name="Picture 4" descr="https://sun9-21.userapi.com/impg/nLhvhlBtTVBBPpGpUpx31rsI87VntdFqB7qkKw/mcFGcmi0Kcw.jpg?size=1173x1173&amp;quality=95&amp;sign=aadced6889f7ff66ab728be1ac8592c1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000636"/>
            <a:ext cx="928694" cy="928694"/>
          </a:xfrm>
          <a:prstGeom prst="rect">
            <a:avLst/>
          </a:prstGeom>
          <a:noFill/>
        </p:spPr>
      </p:pic>
      <p:pic>
        <p:nvPicPr>
          <p:cNvPr id="9218" name="Picture 2" descr="https://sun9-17.userapi.com/impg/V8w6Yq0KPr5g0oam5vR_AjFG40kcdRaUYOa_4A/s_yAva7y06w.jpg?size=960x960&amp;quality=95&amp;sign=67be9bd55d35783e460d2e7a29651011&amp;type=albu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929338"/>
            <a:ext cx="928662" cy="9286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"/>
            <a:ext cx="9144000" cy="1428735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600" dirty="0"/>
              <a:t>Цель  ученического  самоуправления  –  формирование  высоконравственной  творческой,  активной  личности  на  основе  приобщения  к ценностям общечеловеческой национальной культуры и содружества учителей и учеников разных возрастов. </a:t>
            </a:r>
            <a:endParaRPr lang="ru-RU" sz="2600" dirty="0" smtClean="0"/>
          </a:p>
          <a:p>
            <a:endParaRPr lang="ru-RU" dirty="0"/>
          </a:p>
        </p:txBody>
      </p:sp>
      <p:pic>
        <p:nvPicPr>
          <p:cNvPr id="4" name="Picture 6" descr="https://sun9-43.userapi.com/s/v1/ig2/YIrNupRyq_yyaQ-xXx1iN-AMppMfkQWBVbpPkjHTIR7R8bVa1G-i9r5eApjlXjm-22HwQtc2L364HywWBoBujnk4.jpg?quality=95&amp;as=32x17,48x25,72x38,108x57,160x85,240x127,360x191,480x254,540x286,640x339,720x382,1080x573,1277x677&amp;from=bu&amp;u=rctTx4zn3tE1DiIq3Af_r2q95RnoM79lRJJoh6rfPXY&amp;cs=807x4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5251253" cy="2786082"/>
          </a:xfrm>
          <a:prstGeom prst="rect">
            <a:avLst/>
          </a:prstGeom>
          <a:noFill/>
        </p:spPr>
      </p:pic>
      <p:pic>
        <p:nvPicPr>
          <p:cNvPr id="5" name="Picture 12" descr="https://sun9-70.userapi.com/s/v1/ig2/_b68SLbGwZF-TNW9X2-GI8tIPFwHN0T21eRpC9VPKdt6z3WCPmMESV-MWRFwH2BU59ptLTumgjGhcq4qVu63PGY_.jpg?quality=95&amp;as=32x24,48x36,72x54,108x81,160x120,240x180,360x270,480x360,540x405,640x480,720x540,1080x810,1280x960&amp;from=bu&amp;u=JpZjOF9ahwp7xtV2_HphoTmdRjy9UHI8oPrvLZgt6mo&amp;cs=807x6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3000372"/>
            <a:ext cx="4000496" cy="3000372"/>
          </a:xfrm>
          <a:prstGeom prst="rect">
            <a:avLst/>
          </a:prstGeom>
          <a:noFill/>
        </p:spPr>
      </p:pic>
      <p:pic>
        <p:nvPicPr>
          <p:cNvPr id="2050" name="Picture 2" descr="https://sun9-41.userapi.com/impg/OT5U0jmlBKBksGJ_zCb8wwkt7d68CI4pJov9Dg/DyZsWtB1F2Q.jpg?size=1280x960&amp;quality=95&amp;sign=7cccd5ac4a47aadb09167f17ac5315bd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4" y="4214818"/>
            <a:ext cx="3203574" cy="24026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858280" cy="278605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sz="2800" dirty="0" smtClean="0"/>
              <a:t>Школьный  </a:t>
            </a:r>
            <a:r>
              <a:rPr lang="ru-RU" sz="2800" dirty="0"/>
              <a:t>ученический  совет  МБОУ «Лицей № 5» </a:t>
            </a:r>
            <a:r>
              <a:rPr lang="ru-RU" sz="2800" dirty="0" err="1"/>
              <a:t>Вахитовского</a:t>
            </a:r>
            <a:r>
              <a:rPr lang="ru-RU" sz="2800" dirty="0"/>
              <a:t> </a:t>
            </a:r>
            <a:r>
              <a:rPr lang="ru-RU" sz="2800" dirty="0" err="1"/>
              <a:t>райогна</a:t>
            </a:r>
            <a:r>
              <a:rPr lang="ru-RU" sz="2800" dirty="0"/>
              <a:t> г. Казани   является  исполнительным  органом ученического  самоуправления,  призванным  активно  содействовать  становлению  сплоченного  коллектива  как  действенного  средства  воспитания  учащихся,  формированию  у  каждого  из  них  сознательного  и  ответственного отношения к своим правам и обязанностям. </a:t>
            </a:r>
          </a:p>
          <a:p>
            <a:pPr algn="just"/>
            <a:endParaRPr lang="ru-RU" sz="2800" dirty="0"/>
          </a:p>
        </p:txBody>
      </p:sp>
      <p:pic>
        <p:nvPicPr>
          <p:cNvPr id="4" name="Picture 10" descr="https://sun9-65.userapi.com/s/v1/ig2/OdVcRQKuaesTrGMWcQzVD5Rrd9LOfRADgdaywfVxGbIbKXvYBMD2s46iPIQNzjHESdEZOiSNMqPfu1koZKYLxJEW.jpg?quality=95&amp;as=32x24,48x36,72x54,108x81,160x120,240x180,360x270,480x360,540x405,640x480,720x540,1080x810,1280x960&amp;from=bu&amp;u=VLE3EXUODvh_DcPoTXjBJWVejt--SMysQpJsK0phhtU&amp;cs=807x6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91028"/>
            <a:ext cx="3155962" cy="2366972"/>
          </a:xfrm>
          <a:prstGeom prst="rect">
            <a:avLst/>
          </a:prstGeom>
          <a:noFill/>
        </p:spPr>
      </p:pic>
      <p:pic>
        <p:nvPicPr>
          <p:cNvPr id="5" name="Picture 8" descr="https://sun9-77.userapi.com/s/v1/ig2/xJqpr84g5NQWM1Z6cxvITKNCk2JSPfLsQcfPFd7bMC51_byRiw_Gy0jIpzyDlC4ONO3w-zkOwfAn9uZ-43jw-ZAC.jpg?quality=95&amp;as=32x24,48x36,72x54,108x81,160x120,240x180,360x270,480x360,540x405,640x480,720x540,1080x810,1280x960&amp;from=bu&amp;u=-SIlw1tgztnMCvFLHy0ALX2R4edF-CpudqmMEMvrXhQ&amp;cs=807x6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2357430"/>
            <a:ext cx="3476618" cy="2607464"/>
          </a:xfrm>
          <a:prstGeom prst="rect">
            <a:avLst/>
          </a:prstGeom>
          <a:noFill/>
        </p:spPr>
      </p:pic>
      <p:pic>
        <p:nvPicPr>
          <p:cNvPr id="5122" name="Picture 2" descr="https://sun9-22.userapi.com/impg/XwBavzZhyMp-WB5FI5acts3_fKJivNN4f7xyTQ/BcUXyuuqVe8.jpg?size=1280x960&amp;quality=95&amp;sign=da52d264daa5d589c4deee25c1980e26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38757" y="3929066"/>
            <a:ext cx="3905243" cy="29289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Структура органа ученического самоуправления в 2024-2025 учебном году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6411" name="Picture 27" descr="https://sun9-79.userapi.com/impg/f-ObNFgTp0UwdQ_HTNC6Nw3fMiwYvfBuQ4crlg/a_xxY9hDjOU.jpg?size=1280x529&amp;quality=95&amp;sign=aa48e4aae96d65fb37b8c47ecfde508f&amp;type=alb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714488"/>
            <a:ext cx="8347079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"/>
            <a:ext cx="8929718" cy="14287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 smtClean="0"/>
              <a:t>Модель </a:t>
            </a:r>
            <a:r>
              <a:rPr lang="ru-RU" b="1" dirty="0"/>
              <a:t>ученического самоуправления</a:t>
            </a:r>
            <a:r>
              <a:rPr lang="ru-RU" dirty="0"/>
              <a:t> в 2024-2025 учебном году – Раздельная  административно-игровая модель.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4" descr="https://sun9-73.userapi.com/s/v1/ig2/OXYBs8uSJJbrzJt3Tvq4TeRvRpNarvJtN3rWPLlH_eHfJFshHF7eCBzw-GO5srhonR6JmSkUMECaUqjgQRFcmwgD.jpg?quality=95&amp;as=32x18,48x26,72x40,108x59,160x88,240x132,360x198,480x263,540x296,640x351,720x395,1080x593,1177x646&amp;from=bu&amp;u=Xc0z_a-eM1GZ2q1ovMSsv2AJ5HJn03Nxcay4R1MrPgU&amp;cs=807x4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414" y="2428868"/>
            <a:ext cx="4857586" cy="2667174"/>
          </a:xfrm>
          <a:prstGeom prst="rect">
            <a:avLst/>
          </a:prstGeom>
          <a:noFill/>
        </p:spPr>
      </p:pic>
      <p:pic>
        <p:nvPicPr>
          <p:cNvPr id="17410" name="Picture 2" descr="https://sun9-24.userapi.com/s/v1/ig2/V01K4ug9lnqbljdFlOMBODKPxpZbraHfU7yZb9TC3xf4obOOPbKhzxOSf-v6WFhMVlGSUDRPtFGavnGxDy3EeLz0.jpg?quality=95&amp;as=32x24,48x36,72x54,108x81,160x120,240x180,360x270,480x360,540x405,640x480,720x540,1080x810,1280x960&amp;from=bu&amp;u=iWLemCUkUeFPtADcomzj2P6q33EMg82BKb9l0h4tcbI&amp;cs=807x6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857628"/>
            <a:ext cx="3679810" cy="2759857"/>
          </a:xfrm>
          <a:prstGeom prst="rect">
            <a:avLst/>
          </a:prstGeom>
          <a:noFill/>
        </p:spPr>
      </p:pic>
      <p:pic>
        <p:nvPicPr>
          <p:cNvPr id="5" name="Picture 2" descr="https://sun9-10.userapi.com/impg/7SUF86ih2fmyO9rqn4BEzuxVDii51uw0URjjlg/Y8OHeXCcqBA.jpg?size=1280x960&amp;quality=95&amp;sign=319ad47f70bc84b2476b57129afced4f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7" y="1285860"/>
            <a:ext cx="3476649" cy="26074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"/>
            <a:ext cx="8929718" cy="1285859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    </a:t>
            </a:r>
            <a:r>
              <a:rPr lang="ru-RU" sz="2400" dirty="0" smtClean="0"/>
              <a:t>Совет </a:t>
            </a:r>
            <a:r>
              <a:rPr lang="ru-RU" sz="2400" dirty="0"/>
              <a:t>организует взаимопомощь в учении, помогает  в организации и проведении олимпиад,  конкурсов,  вечеров  по  учебным  предметам,  является  также инициатором  коллективного  творческого  дела  (КТД),  создает  советы  по  их проведению. </a:t>
            </a:r>
          </a:p>
          <a:p>
            <a:endParaRPr lang="ru-RU" dirty="0"/>
          </a:p>
        </p:txBody>
      </p:sp>
      <p:pic>
        <p:nvPicPr>
          <p:cNvPr id="19458" name="Picture 2" descr="https://sun9-36.userapi.com/s/v1/ig2/nkCzTUcg7Z_waTnyr6Mt8LUVf0s-moPtxCDXCB7PdSrZx-2X3X2R2BtHgHvOdwZ5-dnLgw3Mv9jmdiBBmGQs7ffy.jpg?quality=95&amp;as=32x24,48x37,72x55,108x83,160x122,240x184,360x276,480x367,540x413,640x490,720x551,960x735&amp;from=bu&amp;u=GR-unQf7VQegT4Ws8M2ccZ_B555PjsJqCKQnBR_YSoc&amp;cs=960x7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4156070" cy="3181991"/>
          </a:xfrm>
          <a:prstGeom prst="rect">
            <a:avLst/>
          </a:prstGeom>
          <a:noFill/>
        </p:spPr>
      </p:pic>
      <p:pic>
        <p:nvPicPr>
          <p:cNvPr id="19462" name="Picture 6" descr="https://sun9-50.userapi.com/impg/WCnPYGhBAjYdCYMY87bR62SD-t9E8CNsztIs4g/K4dWh6P_Vaw.jpg?size=810x1080&amp;quality=95&amp;sign=3cf12ce00c6e048755b38deabec922a2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3428976"/>
            <a:ext cx="2571768" cy="3429024"/>
          </a:xfrm>
          <a:prstGeom prst="rect">
            <a:avLst/>
          </a:prstGeom>
          <a:noFill/>
        </p:spPr>
      </p:pic>
      <p:pic>
        <p:nvPicPr>
          <p:cNvPr id="19464" name="Picture 8" descr="https://sun9-64.userapi.com/impg/lUVrN5PsdRL77Lbi3ETg3C6OIrYe79VEcQboCQ/2FKebsJriuI.jpg?size=1280x960&amp;quality=95&amp;sign=9966ad637c8de3cc5d83dc73b856a203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4004503"/>
            <a:ext cx="3804662" cy="2853497"/>
          </a:xfrm>
          <a:prstGeom prst="rect">
            <a:avLst/>
          </a:prstGeom>
          <a:noFill/>
        </p:spPr>
      </p:pic>
      <p:pic>
        <p:nvPicPr>
          <p:cNvPr id="19466" name="Picture 10" descr="https://sun9-77.userapi.com/impg/elUt25idErYQhPTe-vOLIoP0Cire9iFFcCBQqw/lUs2CxNb2e8.jpg?size=1280x960&amp;quality=95&amp;sign=c09baa80eb52a12e0f292b05c554fab1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4810" y="1428736"/>
            <a:ext cx="3714777" cy="27860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28638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u="sng" dirty="0" smtClean="0"/>
              <a:t>Наш ШУС сегодня представили: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Председатель ШУС «Форум» </a:t>
            </a:r>
            <a:r>
              <a:rPr lang="ru-RU" i="1" dirty="0" smtClean="0"/>
              <a:t>Ярославцева Дарья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Заместитель председателя</a:t>
            </a:r>
            <a:br>
              <a:rPr lang="ru-RU" dirty="0" smtClean="0"/>
            </a:br>
            <a:r>
              <a:rPr lang="ru-RU" i="1" dirty="0" smtClean="0"/>
              <a:t>Максимова Арина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Куратор Совета Старшеклассников</a:t>
            </a:r>
            <a:br>
              <a:rPr lang="ru-RU" dirty="0" smtClean="0"/>
            </a:br>
            <a:r>
              <a:rPr lang="ru-RU" i="1" dirty="0" smtClean="0"/>
              <a:t>Шамсутдинова </a:t>
            </a:r>
            <a:r>
              <a:rPr lang="ru-RU" i="1" dirty="0" err="1" smtClean="0"/>
              <a:t>Ясмина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285728"/>
            <a:ext cx="8929718" cy="6572272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P</a:t>
            </a:r>
            <a:r>
              <a:rPr lang="ru-RU" dirty="0" smtClean="0"/>
              <a:t>.</a:t>
            </a:r>
            <a:r>
              <a:rPr lang="en-US" dirty="0" smtClean="0"/>
              <a:t>S</a:t>
            </a:r>
            <a:r>
              <a:rPr lang="ru-RU" dirty="0" smtClean="0"/>
              <a:t>. </a:t>
            </a:r>
            <a:br>
              <a:rPr lang="ru-RU" dirty="0" smtClean="0"/>
            </a:br>
            <a:r>
              <a:rPr lang="ru-RU" dirty="0" smtClean="0"/>
              <a:t>*Не знаешь: быть «графитом» или стать «алмазом», приходи к нам в ШУС - МЫ ответим!</a:t>
            </a:r>
            <a:br>
              <a:rPr lang="ru-RU" dirty="0" smtClean="0"/>
            </a:br>
            <a:r>
              <a:rPr lang="ru-RU" dirty="0" smtClean="0"/>
              <a:t>*МЫ своих не бросаем, «тащим» до конца!</a:t>
            </a:r>
            <a:br>
              <a:rPr lang="ru-RU" dirty="0" smtClean="0"/>
            </a:br>
            <a:r>
              <a:rPr lang="ru-RU" dirty="0" smtClean="0"/>
              <a:t>* Вся наша работа строится по любви!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2530" name="Picture 2" descr="https://sun9-75.userapi.com/impg/e01judBy-pxeXMPtBxj9cYq-Ns1bKaMbiwtb0w/tG0Avr4tPo0.jpg?size=1200x1200&amp;quality=95&amp;sign=d52dbd3ad174d206b86c12cae429c3d4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4786322"/>
            <a:ext cx="1628724" cy="16287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147</Words>
  <Application>Microsoft Office PowerPoint</Application>
  <PresentationFormat>Экран (4:3)</PresentationFormat>
  <Paragraphs>9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Школьное ученическое самоуправление МБОУ «Лицей № 5» г. Казани – «Форум»</vt:lpstr>
      <vt:lpstr>Слайд 2</vt:lpstr>
      <vt:lpstr>Слайд 3</vt:lpstr>
      <vt:lpstr>Структура органа ученического самоуправления в 2024-2025 учебном году </vt:lpstr>
      <vt:lpstr>Слайд 5</vt:lpstr>
      <vt:lpstr>Слайд 6</vt:lpstr>
      <vt:lpstr>  Наш ШУС сегодня представили:   Председатель ШУС «Форум» Ярославцева Дарья Заместитель председателя Максимова Арина Куратор Совета Старшеклассников Шамсутдинова Ясмина   </vt:lpstr>
      <vt:lpstr> P.S.  *Не знаешь: быть «графитом» или стать «алмазом», приходи к нам в ШУС - МЫ ответим! *МЫ своих не бросаем, «тащим» до конца! * Вся наша работа строится по любви!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Школьное ученическое самоуправление МБОУ «Лицей № 5» г. Казани – «Форум»</dc:title>
  <dc:creator>МТЦифровой</dc:creator>
  <cp:lastModifiedBy>МТЦифровой</cp:lastModifiedBy>
  <cp:revision>4</cp:revision>
  <dcterms:created xsi:type="dcterms:W3CDTF">2024-12-01T14:53:54Z</dcterms:created>
  <dcterms:modified xsi:type="dcterms:W3CDTF">2024-12-11T18:57:44Z</dcterms:modified>
</cp:coreProperties>
</file>